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BADC5-0AF9-46EE-AD04-BA94A701442B}" type="datetimeFigureOut">
              <a:rPr lang="en-SG" smtClean="0"/>
              <a:t>24/4/2017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61F85-F45A-455C-B993-F9222C234B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201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0D9B-6C54-47EE-B1CE-2EC64B674EFD}" type="slidenum">
              <a:rPr lang="en-SG" smtClean="0">
                <a:solidFill>
                  <a:prstClr val="black"/>
                </a:solidFill>
              </a:rPr>
              <a:pPr/>
              <a:t>3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3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C616-BDD4-1342-AEA2-0FF3B0CB6C1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3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0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512551" y="5205432"/>
            <a:ext cx="0" cy="644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335251" y="6291291"/>
            <a:ext cx="35618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/>
            <a:fld id="{E64DADEE-328D-411D-A7DB-7401EF43D74E}" type="slidenum">
              <a:rPr lang="en-US" altLang="en-US" sz="1333">
                <a:solidFill>
                  <a:prstClr val="black"/>
                </a:solidFill>
                <a:latin typeface="Source Sans Pro" panose="020B0503030403020204" pitchFamily="34" charset="0"/>
              </a:rPr>
              <a:pPr algn="ctr" defTabSz="1219170"/>
              <a:t>‹#›</a:t>
            </a:fld>
            <a:endParaRPr lang="en-US" altLang="en-US" sz="2400" dirty="0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191124" y="0"/>
            <a:ext cx="6410325" cy="6858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29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1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6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6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8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9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8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7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88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7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8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2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9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BDEF-4CCB-4FA7-BD77-DF8DE387C8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B033-F80F-495A-8F04-7C4A38012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 flipV="1">
            <a:off x="6781800" y="0"/>
            <a:ext cx="5410200" cy="6883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6"/>
          <a:stretch/>
        </p:blipFill>
        <p:spPr>
          <a:xfrm>
            <a:off x="6689771" y="-431799"/>
            <a:ext cx="5197429" cy="5738113"/>
          </a:xfrm>
        </p:spPr>
      </p:pic>
      <p:sp>
        <p:nvSpPr>
          <p:cNvPr id="4" name="Rectangle 3"/>
          <p:cNvSpPr/>
          <p:nvPr/>
        </p:nvSpPr>
        <p:spPr>
          <a:xfrm>
            <a:off x="11484434" y="5090633"/>
            <a:ext cx="707567" cy="1586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1419840" y="2921000"/>
            <a:ext cx="568960" cy="2385313"/>
          </a:xfrm>
          <a:prstGeom prst="rtTriangle">
            <a:avLst/>
          </a:prstGeom>
          <a:solidFill>
            <a:srgbClr val="DF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0" y="5306313"/>
            <a:ext cx="5689600" cy="16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400" y="2209800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 a SPA concept and design company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400" y="3022600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Dec’13 Started Unfranchise Business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6400" y="4295028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Motives Challenge award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6400" y="5497223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SLC member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6400" y="5921366"/>
            <a:ext cx="41862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Certified Trainer</a:t>
            </a:r>
            <a:endParaRPr lang="en-US" sz="2400" dirty="0">
              <a:solidFill>
                <a:srgbClr val="44546A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6400" y="1459468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 in Marketing Management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6400" y="964168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 in Management(</a:t>
            </a:r>
            <a:r>
              <a:rPr lang="en-US" altLang="ja-JP" sz="2400" b="1" dirty="0" err="1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Econs</a:t>
            </a: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400" y="468868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Diploma in Electrical Engineering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6400" y="3870886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times SABP qualifier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6400" y="3446743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times MUFO qualifier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6400" y="5054600"/>
            <a:ext cx="7823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24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MASG Local Coordinator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11048" y="5257801"/>
            <a:ext cx="4374553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267" b="1" dirty="0">
                <a:solidFill>
                  <a:prstClr val="white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JERRY TAY T 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88930" y="5867400"/>
            <a:ext cx="347402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altLang="ja-JP" sz="2667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Supervising Coordinator</a:t>
            </a:r>
          </a:p>
          <a:p>
            <a:pPr defTabSz="457200">
              <a:lnSpc>
                <a:spcPct val="90000"/>
              </a:lnSpc>
            </a:pPr>
            <a:r>
              <a:rPr lang="en-US" sz="1867" b="1" dirty="0">
                <a:solidFill>
                  <a:prstClr val="white"/>
                </a:solidFill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sz="1867" dirty="0">
                <a:solidFill>
                  <a:prstClr val="white"/>
                </a:solidFill>
                <a:ea typeface="ＭＳ Ｐゴシック" pitchFamily="34" charset="-128"/>
                <a:cs typeface="Calibri"/>
              </a:rPr>
              <a:t> </a:t>
            </a:r>
            <a:r>
              <a:rPr lang="en-US" altLang="ja-JP" sz="1867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S$9,375 in commission/4-week </a:t>
            </a:r>
            <a:r>
              <a:rPr lang="en-US" altLang="ja-JP" sz="2133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Dreamboard\20140426_1046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5400"/>
            <a:ext cx="12192000" cy="69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Dreamboard\10338448_700285593347178_9161802589912956221_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86" y="2108201"/>
            <a:ext cx="664609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77800"/>
            <a:ext cx="12192000" cy="812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5240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First MA Convention – Taiwan April 2014</a:t>
            </a:r>
            <a:b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0" y="6032580"/>
            <a:ext cx="6964022" cy="748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prstClr val="white"/>
                </a:solidFill>
              </a:rPr>
              <a:t>One SMC     Two MC     One 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183" y="1193800"/>
            <a:ext cx="4437177" cy="748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prstClr val="white"/>
                </a:solidFill>
              </a:rPr>
              <a:t>Brought 5 Partners</a:t>
            </a:r>
          </a:p>
        </p:txBody>
      </p:sp>
    </p:spTree>
    <p:extLst>
      <p:ext uri="{BB962C8B-B14F-4D97-AF65-F5344CB8AC3E}">
        <p14:creationId xmlns:p14="http://schemas.microsoft.com/office/powerpoint/2010/main" val="29992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4799" y="1701801"/>
            <a:ext cx="4974751" cy="6667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prstClr val="white"/>
                </a:solidFill>
              </a:rPr>
              <a:t>Started on Feb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2192000" cy="812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400"/>
            <a:ext cx="12192000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Pacific Regional Convention – November 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69213"/>
            <a:ext cx="3597131" cy="480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44160" y="2849959"/>
            <a:ext cx="4948984" cy="6667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prstClr val="white"/>
                </a:solidFill>
              </a:rPr>
              <a:t>First Convention Nov’15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4801" y="3998119"/>
            <a:ext cx="4974751" cy="18156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prstClr val="white"/>
                </a:solidFill>
              </a:rPr>
              <a:t>EC in </a:t>
            </a:r>
            <a:r>
              <a:rPr lang="en-US" altLang="zh-CN" sz="3733" b="1" dirty="0">
                <a:solidFill>
                  <a:prstClr val="white"/>
                </a:solidFill>
              </a:rPr>
              <a:t>Feb</a:t>
            </a:r>
            <a:r>
              <a:rPr lang="en-US" sz="3733" b="1" dirty="0">
                <a:solidFill>
                  <a:prstClr val="white"/>
                </a:solidFill>
              </a:rPr>
              <a:t> ‘16</a:t>
            </a:r>
          </a:p>
          <a:p>
            <a:r>
              <a:rPr lang="en-US" sz="3733" b="1" dirty="0">
                <a:solidFill>
                  <a:prstClr val="white"/>
                </a:solidFill>
              </a:rPr>
              <a:t>MC in </a:t>
            </a:r>
            <a:r>
              <a:rPr lang="en-US" altLang="zh-CN" sz="3733" b="1" dirty="0">
                <a:solidFill>
                  <a:prstClr val="white"/>
                </a:solidFill>
              </a:rPr>
              <a:t>Aug</a:t>
            </a:r>
            <a:r>
              <a:rPr lang="en-US" sz="3733" b="1" dirty="0">
                <a:solidFill>
                  <a:prstClr val="white"/>
                </a:solidFill>
              </a:rPr>
              <a:t>’16</a:t>
            </a:r>
          </a:p>
          <a:p>
            <a:r>
              <a:rPr lang="en-US" sz="3733" b="1" dirty="0">
                <a:solidFill>
                  <a:prstClr val="white"/>
                </a:solidFill>
              </a:rPr>
              <a:t>SMC in Mar’17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6798" y="1600200"/>
            <a:ext cx="2670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Cindy Lee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</a:rPr>
              <a:t>&amp; William Low</a:t>
            </a:r>
          </a:p>
        </p:txBody>
      </p:sp>
    </p:spTree>
    <p:extLst>
      <p:ext uri="{BB962C8B-B14F-4D97-AF65-F5344CB8AC3E}">
        <p14:creationId xmlns:p14="http://schemas.microsoft.com/office/powerpoint/2010/main" val="14000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7800"/>
            <a:ext cx="12192000" cy="812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12192000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International Convention </a:t>
            </a:r>
            <a:r>
              <a:rPr 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Greensboro </a:t>
            </a: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2016</a:t>
            </a:r>
            <a:b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7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440" y="1300480"/>
            <a:ext cx="265176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1040" y="1300480"/>
            <a:ext cx="265176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7439" y="5933440"/>
            <a:ext cx="2207399" cy="5027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prstClr val="black"/>
                </a:solidFill>
              </a:rPr>
              <a:t>After MAIC’16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000" y="2281635"/>
            <a:ext cx="5041060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</a:rPr>
              <a:t>Started in Jan 2014</a:t>
            </a:r>
          </a:p>
          <a:p>
            <a:r>
              <a:rPr lang="en-US" sz="4800" b="1" dirty="0">
                <a:solidFill>
                  <a:prstClr val="white"/>
                </a:solidFill>
              </a:rPr>
              <a:t>EC in Jun 2014</a:t>
            </a:r>
          </a:p>
          <a:p>
            <a:r>
              <a:rPr lang="en-US" sz="4800" b="1" dirty="0">
                <a:solidFill>
                  <a:prstClr val="white"/>
                </a:solidFill>
              </a:rPr>
              <a:t>MC in Dec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000" y="1320801"/>
            <a:ext cx="19128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Kevin Neo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4001" y="5107225"/>
            <a:ext cx="5099431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</a:rPr>
              <a:t>SMC in Mar 2017</a:t>
            </a:r>
          </a:p>
        </p:txBody>
      </p:sp>
    </p:spTree>
    <p:extLst>
      <p:ext uri="{BB962C8B-B14F-4D97-AF65-F5344CB8AC3E}">
        <p14:creationId xmlns:p14="http://schemas.microsoft.com/office/powerpoint/2010/main" val="41279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uplica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-25400"/>
            <a:ext cx="1219199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383525" y="177801"/>
            <a:ext cx="6931675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of Duplication</a:t>
            </a:r>
            <a:endParaRPr lang="en-US" sz="4267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82800" y="2059228"/>
            <a:ext cx="8191024" cy="10156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BV + BV = </a:t>
            </a:r>
            <a:r>
              <a:rPr lang="en-US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</a:t>
            </a:r>
            <a:endParaRPr lang="en-US" sz="3200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082800" y="3393152"/>
            <a:ext cx="8191024" cy="90281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 + LEARNING = </a:t>
            </a:r>
            <a:r>
              <a:rPr lang="en-US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 </a:t>
            </a:r>
            <a:endParaRPr lang="en-US" sz="40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" y="4700910"/>
            <a:ext cx="12198350" cy="90281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 + LEADERS = </a:t>
            </a:r>
            <a:r>
              <a:rPr lang="en-US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RESIDUAL INCOME + TIME </a:t>
            </a:r>
            <a:r>
              <a:rPr lang="en-US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408890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Montserrat</vt:lpstr>
      <vt:lpstr>ＭＳ ゴシック</vt:lpstr>
      <vt:lpstr>ＭＳ Ｐゴシック</vt:lpstr>
      <vt:lpstr>Open Sans</vt:lpstr>
      <vt:lpstr>Roboto</vt:lpstr>
      <vt:lpstr>宋体</vt:lpstr>
      <vt:lpstr>Source Sans Pro</vt:lpstr>
      <vt:lpstr>Arial</vt:lpstr>
      <vt:lpstr>Calibri</vt:lpstr>
      <vt:lpstr>Wingdings</vt:lpstr>
      <vt:lpstr>41_Office Theme</vt:lpstr>
      <vt:lpstr>11_Office Theme</vt:lpstr>
      <vt:lpstr>PowerPoint Presentation</vt:lpstr>
      <vt:lpstr>My First MA Convention – Taiwan April 2014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1</cp:revision>
  <dcterms:created xsi:type="dcterms:W3CDTF">2017-04-24T09:24:15Z</dcterms:created>
  <dcterms:modified xsi:type="dcterms:W3CDTF">2017-04-24T09:24:24Z</dcterms:modified>
</cp:coreProperties>
</file>